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9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3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1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0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9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8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5D862-DC01-492C-9499-741842478EDC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ED51-0B48-4C12-BC3A-446E064A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12571" y="4506685"/>
            <a:ext cx="6479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Jordan, Michael, Jeremy, </a:t>
            </a:r>
            <a:r>
              <a:rPr lang="en-US" sz="3200" b="1" dirty="0" err="1" smtClean="0"/>
              <a:t>Adi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Liron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6" y="1031966"/>
            <a:ext cx="9745146" cy="33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1878445"/>
            <a:ext cx="5690145" cy="3783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4" y="177368"/>
            <a:ext cx="3730571" cy="1284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1878445"/>
            <a:ext cx="2838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Solution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4" y="177368"/>
            <a:ext cx="3730571" cy="12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7200" dirty="0" smtClean="0"/>
              <a:t>Water ID technology</a:t>
            </a:r>
            <a:endParaRPr lang="en-US" sz="7200" dirty="0"/>
          </a:p>
        </p:txBody>
      </p:sp>
      <p:pic>
        <p:nvPicPr>
          <p:cNvPr id="4" name="VideoOfWa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30681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383"/>
            <a:ext cx="10515600" cy="1207046"/>
          </a:xfrm>
        </p:spPr>
        <p:txBody>
          <a:bodyPr>
            <a:normAutofit/>
          </a:bodyPr>
          <a:lstStyle/>
          <a:p>
            <a:r>
              <a:rPr lang="en-US" sz="7200" dirty="0" smtClean="0"/>
              <a:t>Why Us?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Useful, original</a:t>
            </a:r>
          </a:p>
          <a:p>
            <a:r>
              <a:rPr lang="en-US" sz="4400" dirty="0" smtClean="0"/>
              <a:t>Scalable to the global market</a:t>
            </a:r>
          </a:p>
          <a:p>
            <a:r>
              <a:rPr lang="en-US" sz="4400" dirty="0" smtClean="0"/>
              <a:t>Monetization opportunities – targeted ads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4" y="177368"/>
            <a:ext cx="3730571" cy="1284864"/>
          </a:xfrm>
          <a:prstGeom prst="rect">
            <a:avLst/>
          </a:prstGeom>
        </p:spPr>
      </p:pic>
      <p:pic>
        <p:nvPicPr>
          <p:cNvPr id="1026" name="Picture 2" descr="http://spritol.com/wp-content/uploads/2014/02/Step-by-step-guide-to-making-money-using-mem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87" y="3960901"/>
            <a:ext cx="3396344" cy="25472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7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30</Words>
  <Application>Microsoft Office PowerPoint</Application>
  <PresentationFormat>Widescreen</PresentationFormat>
  <Paragraphs>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Problem</vt:lpstr>
      <vt:lpstr>Solution</vt:lpstr>
      <vt:lpstr>Water ID technology</vt:lpstr>
      <vt:lpstr>Why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itc_user</dc:creator>
  <cp:lastModifiedBy>itc_user</cp:lastModifiedBy>
  <cp:revision>12</cp:revision>
  <dcterms:created xsi:type="dcterms:W3CDTF">2016-06-20T06:59:54Z</dcterms:created>
  <dcterms:modified xsi:type="dcterms:W3CDTF">2016-06-20T14:08:58Z</dcterms:modified>
</cp:coreProperties>
</file>